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7" r:id="rId1"/>
  </p:sldMasterIdLst>
  <p:sldIdLst>
    <p:sldId id="257" r:id="rId2"/>
    <p:sldId id="260" r:id="rId3"/>
    <p:sldId id="261" r:id="rId4"/>
    <p:sldId id="262" r:id="rId5"/>
    <p:sldId id="263" r:id="rId6"/>
    <p:sldId id="264" r:id="rId7"/>
    <p:sldId id="265" r:id="rId8"/>
    <p:sldId id="268" r:id="rId9"/>
    <p:sldId id="266" r:id="rId10"/>
    <p:sldId id="267" r:id="rId11"/>
    <p:sldId id="269" r:id="rId12"/>
    <p:sldId id="25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690"/>
  </p:normalViewPr>
  <p:slideViewPr>
    <p:cSldViewPr snapToGrid="0" snapToObjects="1">
      <p:cViewPr varScale="1">
        <p:scale>
          <a:sx n="97" d="100"/>
          <a:sy n="97" d="100"/>
        </p:scale>
        <p:origin x="6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0C23F-7FB5-9740-8D81-2D0C3218C5CE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55042438-749D-8D4A-9865-DEFA74270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971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0C23F-7FB5-9740-8D81-2D0C3218C5CE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5042438-749D-8D4A-9865-DEFA74270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919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0C23F-7FB5-9740-8D81-2D0C3218C5CE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5042438-749D-8D4A-9865-DEFA7427017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622483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0C23F-7FB5-9740-8D81-2D0C3218C5CE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5042438-749D-8D4A-9865-DEFA74270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6645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0C23F-7FB5-9740-8D81-2D0C3218C5CE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5042438-749D-8D4A-9865-DEFA74270173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436754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0C23F-7FB5-9740-8D81-2D0C3218C5CE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5042438-749D-8D4A-9865-DEFA74270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20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0C23F-7FB5-9740-8D81-2D0C3218C5CE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42438-749D-8D4A-9865-DEFA74270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537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0C23F-7FB5-9740-8D81-2D0C3218C5CE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42438-749D-8D4A-9865-DEFA74270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660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0C23F-7FB5-9740-8D81-2D0C3218C5CE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42438-749D-8D4A-9865-DEFA74270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229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0C23F-7FB5-9740-8D81-2D0C3218C5CE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5042438-749D-8D4A-9865-DEFA74270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257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0C23F-7FB5-9740-8D81-2D0C3218C5CE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5042438-749D-8D4A-9865-DEFA74270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726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0C23F-7FB5-9740-8D81-2D0C3218C5CE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5042438-749D-8D4A-9865-DEFA74270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995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0C23F-7FB5-9740-8D81-2D0C3218C5CE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42438-749D-8D4A-9865-DEFA74270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275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0C23F-7FB5-9740-8D81-2D0C3218C5CE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42438-749D-8D4A-9865-DEFA74270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985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0C23F-7FB5-9740-8D81-2D0C3218C5CE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42438-749D-8D4A-9865-DEFA74270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756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0C23F-7FB5-9740-8D81-2D0C3218C5CE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5042438-749D-8D4A-9865-DEFA74270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20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80C23F-7FB5-9740-8D81-2D0C3218C5CE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55042438-749D-8D4A-9865-DEFA74270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50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1639957"/>
            <a:ext cx="8915399" cy="2262781"/>
          </a:xfrm>
        </p:spPr>
        <p:txBody>
          <a:bodyPr>
            <a:normAutofit/>
          </a:bodyPr>
          <a:lstStyle/>
          <a:p>
            <a:r>
              <a:rPr lang="en-US" dirty="0" smtClean="0"/>
              <a:t>HOSPITAL MANAGEMENT</a:t>
            </a:r>
            <a:br>
              <a:rPr lang="en-US" dirty="0" smtClean="0"/>
            </a:br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07504" y="4234040"/>
            <a:ext cx="8915399" cy="1751124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SET </a:t>
            </a:r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– 8</a:t>
            </a:r>
          </a:p>
          <a:p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INF 6210: Database Management Database Design </a:t>
            </a:r>
            <a:endParaRPr lang="en-US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Instructor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Prof. </a:t>
            </a:r>
            <a:r>
              <a:rPr lang="en-US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Mutsalklisana</a:t>
            </a: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90122" y="44527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3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below procedure is for generating the bill as soon patient is release from the hospital and updating the release date of the patient.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2863222"/>
            <a:ext cx="89154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157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How to call a store procedure?</a:t>
            </a:r>
          </a:p>
          <a:p>
            <a:r>
              <a:rPr lang="en-US" dirty="0" smtClean="0"/>
              <a:t>Using the</a:t>
            </a:r>
            <a:r>
              <a:rPr lang="en-US" b="1" dirty="0" smtClean="0"/>
              <a:t> SET </a:t>
            </a:r>
            <a:r>
              <a:rPr lang="en-US" dirty="0" smtClean="0"/>
              <a:t>command </a:t>
            </a:r>
            <a:r>
              <a:rPr lang="en-US" dirty="0" err="1" smtClean="0"/>
              <a:t>patientID</a:t>
            </a:r>
            <a:r>
              <a:rPr lang="en-US" dirty="0" smtClean="0"/>
              <a:t> is set who is going to be released from the hospital.</a:t>
            </a:r>
          </a:p>
          <a:p>
            <a:r>
              <a:rPr lang="en-US" dirty="0" smtClean="0"/>
              <a:t>We are using</a:t>
            </a:r>
            <a:r>
              <a:rPr lang="en-US" b="1" dirty="0" smtClean="0"/>
              <a:t> CALL </a:t>
            </a:r>
            <a:r>
              <a:rPr lang="en-US" dirty="0" smtClean="0"/>
              <a:t>command preceded by procedure name</a:t>
            </a:r>
          </a:p>
          <a:p>
            <a:r>
              <a:rPr lang="en-US" b="1" dirty="0" smtClean="0"/>
              <a:t>SELECT </a:t>
            </a:r>
            <a:r>
              <a:rPr lang="en-US" dirty="0" smtClean="0"/>
              <a:t>statement is used for displaying the result.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4163240"/>
            <a:ext cx="6754349" cy="115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758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2198" y="3284183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lang="en-US" sz="6600" dirty="0" smtClean="0"/>
              <a:t>THANK YOU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03871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STORED PROCEDURE</a:t>
            </a:r>
          </a:p>
          <a:p>
            <a:r>
              <a:rPr lang="en-US" dirty="0"/>
              <a:t>Advantage of Store </a:t>
            </a:r>
            <a:r>
              <a:rPr lang="en-US" dirty="0" smtClean="0"/>
              <a:t>Procedure</a:t>
            </a:r>
          </a:p>
          <a:p>
            <a:r>
              <a:rPr lang="en-US" dirty="0" smtClean="0"/>
              <a:t>CREATE STORE PROCEDURE</a:t>
            </a:r>
          </a:p>
          <a:p>
            <a:r>
              <a:rPr lang="en-US" dirty="0" smtClean="0"/>
              <a:t>SYNTAX</a:t>
            </a:r>
          </a:p>
          <a:p>
            <a:r>
              <a:rPr lang="en-US" dirty="0" smtClean="0"/>
              <a:t>EXAMPLE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963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STORE PROCEDURE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What is a STORE PROCEDURE?</a:t>
            </a:r>
          </a:p>
          <a:p>
            <a:r>
              <a:rPr lang="en-US" dirty="0"/>
              <a:t>A stored procedure is an executable database object that contains one or more SQL statements </a:t>
            </a:r>
            <a:endParaRPr lang="en-US" dirty="0"/>
          </a:p>
          <a:p>
            <a:r>
              <a:rPr lang="en-US" dirty="0" smtClean="0"/>
              <a:t>A </a:t>
            </a:r>
            <a:r>
              <a:rPr lang="en-US" dirty="0"/>
              <a:t>stored procedure is also called a </a:t>
            </a:r>
            <a:r>
              <a:rPr lang="en-US" dirty="0" err="1"/>
              <a:t>sproc</a:t>
            </a:r>
            <a:r>
              <a:rPr lang="en-US" dirty="0"/>
              <a:t> (pronounced either as one word or as “</a:t>
            </a:r>
            <a:r>
              <a:rPr lang="en-US" dirty="0" err="1"/>
              <a:t>ess-proc</a:t>
            </a:r>
            <a:r>
              <a:rPr lang="en-US" dirty="0"/>
              <a:t>”) or a procedure. </a:t>
            </a:r>
            <a:endParaRPr lang="en-US" dirty="0"/>
          </a:p>
          <a:p>
            <a:r>
              <a:rPr lang="en-US" dirty="0" smtClean="0"/>
              <a:t>Stored procedures are pre-compiled </a:t>
            </a:r>
            <a:endParaRPr lang="en-US" dirty="0"/>
          </a:p>
          <a:p>
            <a:pPr lvl="1"/>
            <a:r>
              <a:rPr lang="en-US" dirty="0" smtClean="0"/>
              <a:t> </a:t>
            </a:r>
            <a:r>
              <a:rPr lang="en-US" dirty="0"/>
              <a:t>That means that the execution plan for the SQL code is compiled the first time the procedure is executed and is then saved in its compiled form </a:t>
            </a:r>
            <a:endParaRPr lang="en-US" dirty="0"/>
          </a:p>
          <a:p>
            <a:pPr lvl="1"/>
            <a:r>
              <a:rPr lang="en-US" dirty="0" smtClean="0"/>
              <a:t> </a:t>
            </a:r>
            <a:r>
              <a:rPr lang="en-US" dirty="0"/>
              <a:t>For this reason, stored procedures execute faster than an equivalent SQL script </a:t>
            </a:r>
            <a:endParaRPr lang="en-US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41749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 PROCEDURE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use the EXEC statement to run, or call, a </a:t>
            </a:r>
            <a:r>
              <a:rPr lang="en-US" dirty="0"/>
              <a:t>procedure. </a:t>
            </a:r>
            <a:endParaRPr lang="en-US" dirty="0"/>
          </a:p>
          <a:p>
            <a:pPr lvl="1"/>
            <a:r>
              <a:rPr lang="en-US" dirty="0" smtClean="0"/>
              <a:t>If </a:t>
            </a:r>
            <a:r>
              <a:rPr lang="en-US" dirty="0"/>
              <a:t>this statement is the first line in a batch, you can omit the EXEC keyword and code just the procedure name </a:t>
            </a:r>
            <a:endParaRPr lang="en-US" dirty="0"/>
          </a:p>
          <a:p>
            <a:pPr lvl="1"/>
            <a:r>
              <a:rPr lang="en-US" dirty="0" smtClean="0"/>
              <a:t>To </a:t>
            </a:r>
            <a:r>
              <a:rPr lang="en-US" dirty="0"/>
              <a:t>make your code easier to read, however, you should always include the EXEC keyword </a:t>
            </a:r>
            <a:endParaRPr lang="en-US" dirty="0"/>
          </a:p>
          <a:p>
            <a:r>
              <a:rPr lang="en-US" dirty="0" smtClean="0"/>
              <a:t>You </a:t>
            </a:r>
            <a:r>
              <a:rPr lang="en-US" dirty="0"/>
              <a:t>can call a stored procedure from within another stored procedure </a:t>
            </a:r>
            <a:endParaRPr lang="en-US" dirty="0"/>
          </a:p>
          <a:p>
            <a:pPr lvl="1"/>
            <a:r>
              <a:rPr lang="en-US" dirty="0" smtClean="0"/>
              <a:t>A </a:t>
            </a:r>
            <a:r>
              <a:rPr lang="en-US" dirty="0"/>
              <a:t>stored procedure can be call from within itself </a:t>
            </a:r>
            <a:endParaRPr lang="en-US" dirty="0"/>
          </a:p>
          <a:p>
            <a:pPr lvl="1"/>
            <a:r>
              <a:rPr lang="en-US" dirty="0" smtClean="0"/>
              <a:t>This </a:t>
            </a:r>
            <a:r>
              <a:rPr lang="en-US" dirty="0"/>
              <a:t>technique, called a recursive call or recursion, is </a:t>
            </a:r>
            <a:r>
              <a:rPr lang="en-US" dirty="0" smtClean="0"/>
              <a:t>seldom </a:t>
            </a:r>
            <a:r>
              <a:rPr lang="en-US" dirty="0"/>
              <a:t>used in SQL programming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95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 of Store Procedure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of the advantages of using procedures is that </a:t>
            </a:r>
            <a:r>
              <a:rPr lang="en-US" dirty="0"/>
              <a:t>application programmers and end users don’t need to know the structure of the database or how to code SQL </a:t>
            </a:r>
            <a:endParaRPr lang="en-US" dirty="0"/>
          </a:p>
          <a:p>
            <a:r>
              <a:rPr lang="en-US" dirty="0" smtClean="0"/>
              <a:t>Another advantage of using procedures is that they </a:t>
            </a:r>
            <a:r>
              <a:rPr lang="en-US" dirty="0"/>
              <a:t>can restrict and control access to a database </a:t>
            </a:r>
            <a:endParaRPr lang="en-US" dirty="0"/>
          </a:p>
          <a:p>
            <a:r>
              <a:rPr lang="en-US" dirty="0" smtClean="0"/>
              <a:t>If you use procedures in this way, you can prevent </a:t>
            </a:r>
            <a:r>
              <a:rPr lang="en-US" dirty="0"/>
              <a:t>both accidental errors and malicious damage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493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STORE PROCEDURE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CREATE PROC statement to create a stored procedure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Code </a:t>
            </a:r>
            <a:r>
              <a:rPr lang="en-US" dirty="0"/>
              <a:t>the name of the procedure in the CREATE PROC clause </a:t>
            </a:r>
            <a:endParaRPr lang="en-US" dirty="0"/>
          </a:p>
          <a:p>
            <a:pPr lvl="1"/>
            <a:r>
              <a:rPr lang="en-US" dirty="0" smtClean="0"/>
              <a:t>Stored </a:t>
            </a:r>
            <a:r>
              <a:rPr lang="en-US" dirty="0"/>
              <a:t>procedure names can’t be the same name as the name of any other object in the database </a:t>
            </a:r>
            <a:endParaRPr lang="en-US" dirty="0"/>
          </a:p>
          <a:p>
            <a:pPr lvl="1"/>
            <a:r>
              <a:rPr lang="en-US" dirty="0" smtClean="0"/>
              <a:t>Also </a:t>
            </a:r>
            <a:r>
              <a:rPr lang="en-US" dirty="0"/>
              <a:t>good practice, to prefix its name with the letter “</a:t>
            </a:r>
            <a:r>
              <a:rPr lang="en-US" dirty="0" err="1"/>
              <a:t>sp</a:t>
            </a:r>
            <a:r>
              <a:rPr lang="en-US" dirty="0"/>
              <a:t>” to help distinguish a store procedure from other DB objects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137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dirty="0"/>
              <a:t>[</a:t>
            </a:r>
            <a:r>
              <a:rPr lang="en-US" dirty="0"/>
              <a:t>OR REPLACE</a:t>
            </a:r>
            <a:r>
              <a:rPr lang="en-US" dirty="0"/>
              <a:t>]</a:t>
            </a:r>
            <a:r>
              <a:rPr lang="en-US" dirty="0"/>
              <a:t> PROCEDURE </a:t>
            </a:r>
            <a:r>
              <a:rPr lang="en-US" dirty="0" err="1" smtClean="0"/>
              <a:t>procedure_name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[(</a:t>
            </a:r>
            <a:r>
              <a:rPr lang="en-US" dirty="0" err="1"/>
              <a:t>parameter_name</a:t>
            </a:r>
            <a:r>
              <a:rPr lang="en-US" dirty="0"/>
              <a:t> </a:t>
            </a:r>
            <a:r>
              <a:rPr lang="en-US" dirty="0"/>
              <a:t>[</a:t>
            </a:r>
            <a:r>
              <a:rPr lang="en-US" dirty="0"/>
              <a:t>IN </a:t>
            </a:r>
            <a:r>
              <a:rPr lang="en-US" dirty="0"/>
              <a:t>|</a:t>
            </a:r>
            <a:r>
              <a:rPr lang="en-US" dirty="0"/>
              <a:t> OUT </a:t>
            </a:r>
            <a:r>
              <a:rPr lang="en-US" dirty="0"/>
              <a:t>|</a:t>
            </a:r>
            <a:r>
              <a:rPr lang="en-US" dirty="0"/>
              <a:t> IN OUT</a:t>
            </a:r>
            <a:r>
              <a:rPr lang="en-US" dirty="0"/>
              <a:t>]</a:t>
            </a:r>
            <a:r>
              <a:rPr lang="en-US" dirty="0"/>
              <a:t> type </a:t>
            </a:r>
            <a:r>
              <a:rPr lang="en-US" dirty="0"/>
              <a:t>[,</a:t>
            </a:r>
            <a:r>
              <a:rPr lang="en-US" dirty="0"/>
              <a:t> </a:t>
            </a:r>
            <a:r>
              <a:rPr lang="en-US" dirty="0"/>
              <a:t>...])]</a:t>
            </a:r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{</a:t>
            </a:r>
            <a:r>
              <a:rPr lang="en-US" dirty="0"/>
              <a:t>IS </a:t>
            </a:r>
            <a:r>
              <a:rPr lang="en-US" dirty="0"/>
              <a:t>|</a:t>
            </a:r>
            <a:r>
              <a:rPr lang="en-US" dirty="0"/>
              <a:t> AS</a:t>
            </a:r>
            <a:r>
              <a:rPr lang="en-US" dirty="0"/>
              <a:t>}</a:t>
            </a:r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BEGIN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&lt; </a:t>
            </a:r>
            <a:r>
              <a:rPr lang="en-US" dirty="0" err="1"/>
              <a:t>procedure_body</a:t>
            </a:r>
            <a:r>
              <a:rPr lang="en-US" dirty="0"/>
              <a:t> </a:t>
            </a:r>
            <a:r>
              <a:rPr lang="en-US" dirty="0"/>
              <a:t>&gt;</a:t>
            </a:r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END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/>
              <a:t>procedure_name</a:t>
            </a:r>
            <a:r>
              <a:rPr lang="en-US" dirty="0"/>
              <a:t>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310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a procedure which to going to update the release date of a patient as soon as patient is going to be release from the hospital.</a:t>
            </a:r>
          </a:p>
          <a:p>
            <a:endParaRPr lang="en-US" dirty="0"/>
          </a:p>
          <a:p>
            <a:r>
              <a:rPr lang="en-US" dirty="0" smtClean="0"/>
              <a:t>We execute the procedure using </a:t>
            </a:r>
            <a:r>
              <a:rPr lang="en-US" b="1" dirty="0" smtClean="0"/>
              <a:t>CALL</a:t>
            </a:r>
            <a:r>
              <a:rPr lang="en-US" dirty="0" smtClean="0"/>
              <a:t> command.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302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3" y="1905000"/>
            <a:ext cx="8915400" cy="308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213" y="5302885"/>
            <a:ext cx="89154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689366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18</TotalTime>
  <Words>463</Words>
  <Application>Microsoft Macintosh PowerPoint</Application>
  <PresentationFormat>Widescreen</PresentationFormat>
  <Paragraphs>56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Century Gothic</vt:lpstr>
      <vt:lpstr>Wingdings 3</vt:lpstr>
      <vt:lpstr>Arial</vt:lpstr>
      <vt:lpstr>Wisp</vt:lpstr>
      <vt:lpstr>HOSPITAL MANAGEMENT SYSTEM</vt:lpstr>
      <vt:lpstr>Contents</vt:lpstr>
      <vt:lpstr>STORE PROCEDURE</vt:lpstr>
      <vt:lpstr>STORE PROCEDURE</vt:lpstr>
      <vt:lpstr>Advantage of Store Procedure  </vt:lpstr>
      <vt:lpstr>CREATE STORE PROCEDURE</vt:lpstr>
      <vt:lpstr>SYNTAX</vt:lpstr>
      <vt:lpstr>EXAMPLE 1</vt:lpstr>
      <vt:lpstr>EXAMPLE 1</vt:lpstr>
      <vt:lpstr>EXAMPLE 2</vt:lpstr>
      <vt:lpstr>EXAMPLE 2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HOSPITAL MANAGEMENT SYSTEM</dc:title>
  <dc:creator>Hari Charan Panjwani</dc:creator>
  <cp:lastModifiedBy>Hari Charan Panjwani</cp:lastModifiedBy>
  <cp:revision>16</cp:revision>
  <dcterms:created xsi:type="dcterms:W3CDTF">2015-12-17T08:24:30Z</dcterms:created>
  <dcterms:modified xsi:type="dcterms:W3CDTF">2015-12-17T08:43:01Z</dcterms:modified>
</cp:coreProperties>
</file>